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2"/>
    <p:restoredTop sz="94663"/>
  </p:normalViewPr>
  <p:slideViewPr>
    <p:cSldViewPr snapToGrid="0" snapToObjects="1">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6" name="Google Shape;26;p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7" name="Google Shape;27;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7"/>
        <p:cNvGrpSpPr/>
        <p:nvPr/>
      </p:nvGrpSpPr>
      <p:grpSpPr>
        <a:xfrm>
          <a:off x="0" y="0"/>
          <a:ext cx="0" cy="0"/>
          <a:chOff x="0" y="0"/>
          <a:chExt cx="0" cy="0"/>
        </a:xfrm>
      </p:grpSpPr>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F6F9FC"/>
            </a:gs>
            <a:gs pos="74000">
              <a:srgbClr val="B3D1EC"/>
            </a:gs>
            <a:gs pos="83000">
              <a:srgbClr val="B3D1EC"/>
            </a:gs>
            <a:gs pos="100000">
              <a:srgbClr val="CCE0F2"/>
            </a:gs>
          </a:gsLst>
          <a:lin ang="5400000" scaled="0"/>
        </a:gradFill>
        <a:effectLst/>
      </p:bgPr>
    </p:bg>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5400"/>
              <a:buFont typeface="Arial"/>
              <a:buNone/>
            </a:pPr>
            <a:r>
              <a:rPr lang="es-MX" sz="5400">
                <a:latin typeface="Arial"/>
                <a:ea typeface="Arial"/>
                <a:cs typeface="Arial"/>
                <a:sym typeface="Arial"/>
              </a:rPr>
              <a:t>ESCUELA SECUNDARIA TÉCNICA No. 116</a:t>
            </a:r>
            <a:br>
              <a:rPr lang="es-MX" sz="5400">
                <a:latin typeface="Arial"/>
                <a:ea typeface="Arial"/>
                <a:cs typeface="Arial"/>
                <a:sym typeface="Arial"/>
              </a:rPr>
            </a:br>
            <a:r>
              <a:rPr lang="es-MX" sz="5400">
                <a:latin typeface="Arial"/>
                <a:ea typeface="Arial"/>
                <a:cs typeface="Arial"/>
                <a:sym typeface="Arial"/>
              </a:rPr>
              <a:t>FORMACIÓN CÍVICA Y ÉTICA 3° T/M</a:t>
            </a:r>
            <a:endParaRPr sz="5400">
              <a:latin typeface="Arial"/>
              <a:ea typeface="Arial"/>
              <a:cs typeface="Arial"/>
              <a:sym typeface="Arial"/>
            </a:endParaRPr>
          </a:p>
        </p:txBody>
      </p:sp>
      <p:sp>
        <p:nvSpPr>
          <p:cNvPr id="85" name="Google Shape;85;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r>
              <a:rPr lang="es-MX">
                <a:latin typeface="Arial"/>
                <a:ea typeface="Arial"/>
                <a:cs typeface="Arial"/>
                <a:sym typeface="Arial"/>
              </a:rPr>
              <a:t>Actividades, semana del 4 al 8 de mayo de 2020.</a:t>
            </a:r>
            <a:endParaRPr>
              <a:latin typeface="Arial"/>
              <a:ea typeface="Arial"/>
              <a:cs typeface="Arial"/>
              <a:sym typeface="Arial"/>
            </a:endParaRPr>
          </a:p>
        </p:txBody>
      </p:sp>
      <p:grpSp>
        <p:nvGrpSpPr>
          <p:cNvPr id="86" name="Google Shape;86;p13"/>
          <p:cNvGrpSpPr/>
          <p:nvPr/>
        </p:nvGrpSpPr>
        <p:grpSpPr>
          <a:xfrm>
            <a:off x="520669" y="537711"/>
            <a:ext cx="11355579" cy="5991878"/>
            <a:chOff x="574039" y="603261"/>
            <a:chExt cx="11355579" cy="5991878"/>
          </a:xfrm>
        </p:grpSpPr>
        <p:pic>
          <p:nvPicPr>
            <p:cNvPr id="87" name="Google Shape;87;p13"/>
            <p:cNvPicPr preferRelativeResize="0"/>
            <p:nvPr/>
          </p:nvPicPr>
          <p:blipFill rotWithShape="1">
            <a:blip r:embed="rId3">
              <a:alphaModFix/>
            </a:blip>
            <a:srcRect/>
            <a:stretch/>
          </p:blipFill>
          <p:spPr>
            <a:xfrm>
              <a:off x="574039" y="603261"/>
              <a:ext cx="812800" cy="800100"/>
            </a:xfrm>
            <a:prstGeom prst="rect">
              <a:avLst/>
            </a:prstGeom>
            <a:noFill/>
            <a:ln>
              <a:noFill/>
            </a:ln>
          </p:spPr>
        </p:pic>
        <p:pic>
          <p:nvPicPr>
            <p:cNvPr id="88" name="Google Shape;88;p13"/>
            <p:cNvPicPr preferRelativeResize="0"/>
            <p:nvPr/>
          </p:nvPicPr>
          <p:blipFill rotWithShape="1">
            <a:blip r:embed="rId4">
              <a:alphaModFix/>
            </a:blip>
            <a:srcRect/>
            <a:stretch/>
          </p:blipFill>
          <p:spPr>
            <a:xfrm>
              <a:off x="10723118" y="685800"/>
              <a:ext cx="1206500" cy="749300"/>
            </a:xfrm>
            <a:prstGeom prst="rect">
              <a:avLst/>
            </a:prstGeom>
            <a:noFill/>
            <a:ln>
              <a:noFill/>
            </a:ln>
          </p:spPr>
        </p:pic>
        <p:pic>
          <p:nvPicPr>
            <p:cNvPr id="89" name="Google Shape;89;p13"/>
            <p:cNvPicPr preferRelativeResize="0"/>
            <p:nvPr/>
          </p:nvPicPr>
          <p:blipFill rotWithShape="1">
            <a:blip r:embed="rId5">
              <a:alphaModFix/>
            </a:blip>
            <a:srcRect/>
            <a:stretch/>
          </p:blipFill>
          <p:spPr>
            <a:xfrm>
              <a:off x="3981426" y="4077626"/>
              <a:ext cx="4507606" cy="2517513"/>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838200" y="365126"/>
            <a:ext cx="10515600" cy="446244"/>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2520"/>
              <a:buFont typeface="Arial"/>
              <a:buNone/>
            </a:pPr>
            <a:r>
              <a:rPr lang="es-MX" sz="2520">
                <a:latin typeface="Arial"/>
                <a:ea typeface="Arial"/>
                <a:cs typeface="Arial"/>
                <a:sym typeface="Arial"/>
              </a:rPr>
              <a:t>INDICACIONES:</a:t>
            </a:r>
            <a:endParaRPr sz="2520">
              <a:latin typeface="Arial"/>
              <a:ea typeface="Arial"/>
              <a:cs typeface="Arial"/>
              <a:sym typeface="Arial"/>
            </a:endParaRPr>
          </a:p>
        </p:txBody>
      </p:sp>
      <p:sp>
        <p:nvSpPr>
          <p:cNvPr id="95" name="Google Shape;95;p14"/>
          <p:cNvSpPr txBox="1">
            <a:spLocks noGrp="1"/>
          </p:cNvSpPr>
          <p:nvPr>
            <p:ph type="body" idx="1"/>
          </p:nvPr>
        </p:nvSpPr>
        <p:spPr>
          <a:xfrm>
            <a:off x="838200" y="1030310"/>
            <a:ext cx="10515600" cy="5146653"/>
          </a:xfrm>
          <a:prstGeom prst="rect">
            <a:avLst/>
          </a:prstGeom>
          <a:noFill/>
          <a:ln>
            <a:noFill/>
          </a:ln>
        </p:spPr>
        <p:txBody>
          <a:bodyPr spcFirstLastPara="1" wrap="square" lIns="91425" tIns="45700" rIns="91425" bIns="45700" anchor="t" anchorCtr="0">
            <a:noAutofit/>
          </a:bodyPr>
          <a:lstStyle/>
          <a:p>
            <a:pPr marL="228600" lvl="0" indent="-101600" algn="l" rtl="0">
              <a:lnSpc>
                <a:spcPct val="90000"/>
              </a:lnSpc>
              <a:spcBef>
                <a:spcPts val="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2000"/>
              <a:buChar char="•"/>
            </a:pPr>
            <a:r>
              <a:rPr lang="es-MX" sz="2000">
                <a:latin typeface="Arial"/>
                <a:ea typeface="Arial"/>
                <a:cs typeface="Arial"/>
                <a:sym typeface="Arial"/>
              </a:rPr>
              <a:t>LEE ATENTAMENTE.</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2000"/>
              <a:buChar char="•"/>
            </a:pPr>
            <a:r>
              <a:rPr lang="es-MX" sz="2000">
                <a:latin typeface="Arial"/>
                <a:ea typeface="Arial"/>
                <a:cs typeface="Arial"/>
                <a:sym typeface="Arial"/>
              </a:rPr>
              <a:t>TEN A LA MANO TU LIBRO Y CUADERNO DE FORCE.</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2000"/>
              <a:buChar char="•"/>
            </a:pPr>
            <a:r>
              <a:rPr lang="es-MX" sz="2000">
                <a:latin typeface="Arial"/>
                <a:ea typeface="Arial"/>
                <a:cs typeface="Arial"/>
                <a:sym typeface="Arial"/>
              </a:rPr>
              <a:t>ENVIAR TUS ACTIVIDADES EN TIEMPO Y FORMA (MARTES 5 DE MAYO).</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2000"/>
              <a:buChar char="•"/>
            </a:pPr>
            <a:r>
              <a:rPr lang="es-MX" sz="2000">
                <a:latin typeface="Arial"/>
                <a:ea typeface="Arial"/>
                <a:cs typeface="Arial"/>
                <a:sym typeface="Arial"/>
              </a:rPr>
              <a:t>NO OLVIDES AGREGAR TU NOMBRE COMPLETO, GRADO, GRUPO Y NÚMERO DE LISTA.</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2000"/>
              <a:buChar char="•"/>
            </a:pPr>
            <a:r>
              <a:rPr lang="es-MX" sz="2000">
                <a:latin typeface="Arial"/>
                <a:ea typeface="Arial"/>
                <a:cs typeface="Arial"/>
                <a:sym typeface="Arial"/>
              </a:rPr>
              <a:t>PODRÁS REALIZAR TUS ACTIVIDADES COMO MÁS SE TE FACILITE (CUADERNO, WORD, POWER POINT, ETC.)</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a:xfrm>
            <a:off x="838200" y="365126"/>
            <a:ext cx="10894255" cy="243434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000"/>
              <a:buFont typeface="Arial"/>
              <a:buNone/>
            </a:pPr>
            <a:r>
              <a:rPr lang="es-MX" sz="2000">
                <a:latin typeface="Arial"/>
                <a:ea typeface="Arial"/>
                <a:cs typeface="Arial"/>
                <a:sym typeface="Arial"/>
              </a:rPr>
              <a:t>Lee la página 192 de tu libro, y realiza la actividad que se te indica.</a:t>
            </a:r>
            <a:br>
              <a:rPr lang="es-MX" sz="2000">
                <a:latin typeface="Arial"/>
                <a:ea typeface="Arial"/>
                <a:cs typeface="Arial"/>
                <a:sym typeface="Arial"/>
              </a:rPr>
            </a:br>
            <a:br>
              <a:rPr lang="es-MX" sz="2000">
                <a:latin typeface="Arial"/>
                <a:ea typeface="Arial"/>
                <a:cs typeface="Arial"/>
                <a:sym typeface="Arial"/>
              </a:rPr>
            </a:br>
            <a:r>
              <a:rPr lang="es-MX" sz="2000">
                <a:latin typeface="Arial"/>
                <a:ea typeface="Arial"/>
                <a:cs typeface="Arial"/>
                <a:sym typeface="Arial"/>
              </a:rPr>
              <a:t>La identificarás como actividad y/o punto 4.</a:t>
            </a:r>
            <a:br>
              <a:rPr lang="es-MX" sz="2000">
                <a:latin typeface="Arial"/>
                <a:ea typeface="Arial"/>
                <a:cs typeface="Arial"/>
                <a:sym typeface="Arial"/>
              </a:rPr>
            </a:br>
            <a:br>
              <a:rPr lang="es-MX" sz="2000">
                <a:latin typeface="Arial"/>
                <a:ea typeface="Arial"/>
                <a:cs typeface="Arial"/>
                <a:sym typeface="Arial"/>
              </a:rPr>
            </a:br>
            <a:r>
              <a:rPr lang="es-MX" sz="2000">
                <a:latin typeface="Arial"/>
                <a:ea typeface="Arial"/>
                <a:cs typeface="Arial"/>
                <a:sym typeface="Arial"/>
              </a:rPr>
              <a:t>Completa el cuadro con lo que se te pide. (realiza una pequeña investigación)</a:t>
            </a:r>
            <a:br>
              <a:rPr lang="es-MX" sz="2000">
                <a:latin typeface="Arial"/>
                <a:ea typeface="Arial"/>
                <a:cs typeface="Arial"/>
                <a:sym typeface="Arial"/>
              </a:rPr>
            </a:br>
            <a:br>
              <a:rPr lang="es-MX" sz="2000">
                <a:latin typeface="Arial"/>
                <a:ea typeface="Arial"/>
                <a:cs typeface="Arial"/>
                <a:sym typeface="Arial"/>
              </a:rPr>
            </a:br>
            <a:r>
              <a:rPr lang="es-MX" sz="2000">
                <a:latin typeface="Arial"/>
                <a:ea typeface="Arial"/>
                <a:cs typeface="Arial"/>
                <a:sym typeface="Arial"/>
              </a:rPr>
              <a:t>Después contesta los puntos que se aprecian en la parte inferior del cuadro. (realiza una reflexión para poder contestar)</a:t>
            </a:r>
            <a:endParaRPr sz="2000">
              <a:latin typeface="Arial"/>
              <a:ea typeface="Arial"/>
              <a:cs typeface="Arial"/>
              <a:sym typeface="Arial"/>
            </a:endParaRPr>
          </a:p>
        </p:txBody>
      </p:sp>
      <p:pic>
        <p:nvPicPr>
          <p:cNvPr id="101" name="Google Shape;101;p15"/>
          <p:cNvPicPr preferRelativeResize="0">
            <a:picLocks noGrp="1"/>
          </p:cNvPicPr>
          <p:nvPr>
            <p:ph type="body" idx="1"/>
          </p:nvPr>
        </p:nvPicPr>
        <p:blipFill rotWithShape="1">
          <a:blip r:embed="rId3">
            <a:alphaModFix/>
          </a:blip>
          <a:srcRect/>
          <a:stretch/>
        </p:blipFill>
        <p:spPr>
          <a:xfrm>
            <a:off x="838200" y="3024554"/>
            <a:ext cx="10359683" cy="336217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105"/>
        <p:cNvGrpSpPr/>
        <p:nvPr/>
      </p:nvGrpSpPr>
      <p:grpSpPr>
        <a:xfrm>
          <a:off x="0" y="0"/>
          <a:ext cx="0" cy="0"/>
          <a:chOff x="0" y="0"/>
          <a:chExt cx="0" cy="0"/>
        </a:xfrm>
      </p:grpSpPr>
      <p:sp>
        <p:nvSpPr>
          <p:cNvPr id="106" name="Google Shape;106;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endParaRPr/>
          </a:p>
        </p:txBody>
      </p:sp>
      <p:sp>
        <p:nvSpPr>
          <p:cNvPr id="107" name="Google Shape;107;p16"/>
          <p:cNvSpPr txBox="1">
            <a:spLocks noGrp="1"/>
          </p:cNvSpPr>
          <p:nvPr>
            <p:ph type="subTitle" idx="1"/>
          </p:nvPr>
        </p:nvSpPr>
        <p:spPr>
          <a:xfrm>
            <a:off x="1083212" y="3882682"/>
            <a:ext cx="9584788" cy="1674055"/>
          </a:xfrm>
          <a:prstGeom prst="rect">
            <a:avLst/>
          </a:prstGeom>
          <a:noFill/>
          <a:ln>
            <a:noFill/>
          </a:ln>
        </p:spPr>
        <p:txBody>
          <a:bodyPr spcFirstLastPara="1" wrap="square" lIns="91425" tIns="45700" rIns="91425" bIns="45700" anchor="t" anchorCtr="0">
            <a:noAutofit/>
          </a:bodyPr>
          <a:lstStyle/>
          <a:p>
            <a:pPr marL="342900" lvl="0" indent="-190500" algn="l" rtl="0">
              <a:lnSpc>
                <a:spcPct val="90000"/>
              </a:lnSpc>
              <a:spcBef>
                <a:spcPts val="0"/>
              </a:spcBef>
              <a:spcAft>
                <a:spcPts val="0"/>
              </a:spcAft>
              <a:buClr>
                <a:schemeClr val="dk1"/>
              </a:buClr>
              <a:buSzPts val="2400"/>
              <a:buFont typeface="Arial"/>
              <a:buNone/>
            </a:pPr>
            <a:endParaRPr/>
          </a:p>
          <a:p>
            <a:pPr marL="342900" lvl="0" indent="-342900" algn="l" rtl="0">
              <a:lnSpc>
                <a:spcPct val="90000"/>
              </a:lnSpc>
              <a:spcBef>
                <a:spcPts val="1000"/>
              </a:spcBef>
              <a:spcAft>
                <a:spcPts val="0"/>
              </a:spcAft>
              <a:buClr>
                <a:schemeClr val="dk1"/>
              </a:buClr>
              <a:buSzPts val="2400"/>
              <a:buFont typeface="Arial"/>
              <a:buChar char="•"/>
            </a:pPr>
            <a:r>
              <a:rPr lang="es-MX"/>
              <a:t>Lee y realiza lo que se te indica en el punto 5 de la página 193.</a:t>
            </a:r>
            <a:endParaRPr/>
          </a:p>
        </p:txBody>
      </p:sp>
      <p:pic>
        <p:nvPicPr>
          <p:cNvPr id="108" name="Google Shape;108;p16"/>
          <p:cNvPicPr preferRelativeResize="0"/>
          <p:nvPr/>
        </p:nvPicPr>
        <p:blipFill rotWithShape="1">
          <a:blip r:embed="rId3">
            <a:alphaModFix/>
          </a:blip>
          <a:srcRect/>
          <a:stretch/>
        </p:blipFill>
        <p:spPr>
          <a:xfrm>
            <a:off x="1083212" y="492368"/>
            <a:ext cx="9584789" cy="316523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112"/>
        <p:cNvGrpSpPr/>
        <p:nvPr/>
      </p:nvGrpSpPr>
      <p:grpSpPr>
        <a:xfrm>
          <a:off x="0" y="0"/>
          <a:ext cx="0" cy="0"/>
          <a:chOff x="0" y="0"/>
          <a:chExt cx="0" cy="0"/>
        </a:xfrm>
      </p:grpSpPr>
      <p:sp>
        <p:nvSpPr>
          <p:cNvPr id="113" name="Google Shape;113;p17"/>
          <p:cNvSpPr txBox="1">
            <a:spLocks noGrp="1"/>
          </p:cNvSpPr>
          <p:nvPr>
            <p:ph type="body" idx="2"/>
          </p:nvPr>
        </p:nvSpPr>
        <p:spPr>
          <a:xfrm>
            <a:off x="839788" y="457201"/>
            <a:ext cx="3932237" cy="5423094"/>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000"/>
              <a:buFont typeface="Arial"/>
              <a:buChar char="•"/>
            </a:pPr>
            <a:r>
              <a:rPr lang="es-MX" sz="2000">
                <a:latin typeface="Arial"/>
                <a:ea typeface="Arial"/>
                <a:cs typeface="Arial"/>
                <a:sym typeface="Arial"/>
              </a:rPr>
              <a:t>Lee la página 194 de tu libro, realiza la actividad que ahí se aprecia, la identificarás como actividad o punto 7. Contesta los tres puntos que aparecen al final.</a:t>
            </a:r>
            <a:endParaRPr/>
          </a:p>
          <a:p>
            <a:pPr marL="342900" lvl="0" indent="-215900" algn="l" rtl="0">
              <a:lnSpc>
                <a:spcPct val="90000"/>
              </a:lnSpc>
              <a:spcBef>
                <a:spcPts val="1000"/>
              </a:spcBef>
              <a:spcAft>
                <a:spcPts val="0"/>
              </a:spcAft>
              <a:buClr>
                <a:schemeClr val="dk1"/>
              </a:buClr>
              <a:buSzPts val="2000"/>
              <a:buFont typeface="Arial"/>
              <a:buNone/>
            </a:pPr>
            <a:endParaRPr sz="2000">
              <a:latin typeface="Arial"/>
              <a:ea typeface="Arial"/>
              <a:cs typeface="Arial"/>
              <a:sym typeface="Arial"/>
            </a:endParaRPr>
          </a:p>
          <a:p>
            <a:pPr marL="342900" lvl="0" indent="-342900" algn="l" rtl="0">
              <a:lnSpc>
                <a:spcPct val="90000"/>
              </a:lnSpc>
              <a:spcBef>
                <a:spcPts val="1000"/>
              </a:spcBef>
              <a:spcAft>
                <a:spcPts val="0"/>
              </a:spcAft>
              <a:buClr>
                <a:schemeClr val="dk1"/>
              </a:buClr>
              <a:buSzPts val="2000"/>
              <a:buFont typeface="Arial"/>
              <a:buChar char="•"/>
            </a:pPr>
            <a:r>
              <a:rPr lang="es-MX" sz="2000">
                <a:latin typeface="Arial"/>
                <a:ea typeface="Arial"/>
                <a:cs typeface="Arial"/>
                <a:sym typeface="Arial"/>
              </a:rPr>
              <a:t>Quizá tendrás que leer 2 o 3 veces la actividad para poder contestar pero no temas equivocarte, analiza y reflexiona.</a:t>
            </a:r>
            <a:endParaRPr sz="2000"/>
          </a:p>
        </p:txBody>
      </p:sp>
      <p:pic>
        <p:nvPicPr>
          <p:cNvPr id="114" name="Google Shape;114;p17"/>
          <p:cNvPicPr preferRelativeResize="0">
            <a:picLocks noGrp="1"/>
          </p:cNvPicPr>
          <p:nvPr>
            <p:ph type="body" idx="1"/>
          </p:nvPr>
        </p:nvPicPr>
        <p:blipFill rotWithShape="1">
          <a:blip r:embed="rId3">
            <a:alphaModFix/>
          </a:blip>
          <a:srcRect/>
          <a:stretch/>
        </p:blipFill>
        <p:spPr>
          <a:xfrm>
            <a:off x="6049108" y="457201"/>
            <a:ext cx="4403187" cy="5403850"/>
          </a:xfrm>
          <a:prstGeom prst="rect">
            <a:avLst/>
          </a:prstGeom>
          <a:noFill/>
          <a:ln>
            <a:noFill/>
          </a:ln>
        </p:spPr>
      </p:pic>
      <p:pic>
        <p:nvPicPr>
          <p:cNvPr id="115" name="Google Shape;115;p17"/>
          <p:cNvPicPr preferRelativeResize="0"/>
          <p:nvPr/>
        </p:nvPicPr>
        <p:blipFill rotWithShape="1">
          <a:blip r:embed="rId4">
            <a:alphaModFix/>
          </a:blip>
          <a:srcRect/>
          <a:stretch/>
        </p:blipFill>
        <p:spPr>
          <a:xfrm>
            <a:off x="839788" y="4403188"/>
            <a:ext cx="3932236" cy="126609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119"/>
        <p:cNvGrpSpPr/>
        <p:nvPr/>
      </p:nvGrpSpPr>
      <p:grpSpPr>
        <a:xfrm>
          <a:off x="0" y="0"/>
          <a:ext cx="0" cy="0"/>
          <a:chOff x="0" y="0"/>
          <a:chExt cx="0" cy="0"/>
        </a:xfrm>
      </p:grpSpPr>
      <p:sp>
        <p:nvSpPr>
          <p:cNvPr id="120" name="Google Shape;12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s-MX"/>
              <a:t>ELABORA UN COLLAGE EN TU CUADERNO.</a:t>
            </a:r>
            <a:endParaRPr/>
          </a:p>
        </p:txBody>
      </p:sp>
      <p:sp>
        <p:nvSpPr>
          <p:cNvPr id="121" name="Google Shape;121;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s-MX"/>
              <a:t>Por último lee la página 196 de tu libro, y realiza lo que se te pide en el punto 10.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s-MX"/>
              <a:t>Asegúrate de describir lo que viste en estas actividades: división de poderes, representatividad, federalismo, justicia constitucional y laicidad.</a:t>
            </a:r>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286</Words>
  <Application>Microsoft Office PowerPoint</Application>
  <PresentationFormat>Panorámica</PresentationFormat>
  <Paragraphs>24</Paragraphs>
  <Slides>6</Slides>
  <Notes>6</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Calibri</vt:lpstr>
      <vt:lpstr>Tema de Office</vt:lpstr>
      <vt:lpstr>ESCUELA SECUNDARIA TÉCNICA No. 116 FORMACIÓN CÍVICA Y ÉTICA 3° T/M</vt:lpstr>
      <vt:lpstr>INDICACIONES:</vt:lpstr>
      <vt:lpstr>Lee la página 192 de tu libro, y realiza la actividad que se te indica.  La identificarás como actividad y/o punto 4.  Completa el cuadro con lo que se te pide. (realiza una pequeña investigación)  Después contesta los puntos que se aprecian en la parte inferior del cuadro. (realiza una reflexión para poder contestar)</vt:lpstr>
      <vt:lpstr>Presentación de PowerPoint</vt:lpstr>
      <vt:lpstr>Presentación de PowerPoint</vt:lpstr>
      <vt:lpstr>ELABORA UN COLLAGE EN TU CUADERNO.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SECUNDARIA TÉCNICA No. 116 FORMACIÓN CÍVICA Y ÉTICA 3° T/M</dc:title>
  <cp:lastModifiedBy>SERGIO HUMBERTO LIMON URIBE</cp:lastModifiedBy>
  <cp:revision>1</cp:revision>
  <dcterms:modified xsi:type="dcterms:W3CDTF">2020-05-03T18:18:40Z</dcterms:modified>
</cp:coreProperties>
</file>